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3" r:id="rId7"/>
    <p:sldId id="284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81" r:id="rId17"/>
    <p:sldId id="273" r:id="rId18"/>
    <p:sldId id="269" r:id="rId19"/>
    <p:sldId id="270" r:id="rId20"/>
    <p:sldId id="271" r:id="rId21"/>
    <p:sldId id="274" r:id="rId22"/>
    <p:sldId id="278" r:id="rId23"/>
    <p:sldId id="276" r:id="rId24"/>
    <p:sldId id="282" r:id="rId25"/>
    <p:sldId id="277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C34C-3908-4E15-A0C5-F12A7B74B6AC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0A353-ADFF-4D30-8E22-3316468607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0A353-ADFF-4D30-8E22-33164686070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15B1-F8CD-40A6-A5A7-89061DC1AF8F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5D87-A7F5-4BE3-AE13-3A4D671BAE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Кудряшка\Рабочий стол\ed8063425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20" y="0"/>
            <a:ext cx="9429720" cy="707229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053795" y="1000108"/>
            <a:ext cx="3036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ДОУ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Глебовский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детский сад.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285992"/>
            <a:ext cx="4714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</a:rPr>
              <a:t>Проект «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ЗИМУШКА-ЗИМА»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Ранний  возраст группа «Радуга»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982998"/>
            <a:ext cx="4206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Выполнила: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 воспитатель </a:t>
            </a:r>
            <a:r>
              <a:rPr lang="ru-RU" b="1" dirty="0" smtClean="0">
                <a:latin typeface="Monotype Corsiva" pitchFamily="66" charset="0"/>
              </a:rPr>
              <a:t>Ткачева Т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.Н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78413" y="5926074"/>
            <a:ext cx="1716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b="1" dirty="0" smtClean="0">
                <a:latin typeface="Monotype Corsiva" pitchFamily="66" charset="0"/>
              </a:rPr>
              <a:t>     2019г</a:t>
            </a:r>
            <a:r>
              <a:rPr lang="ru-RU" b="1" dirty="0"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28794" y="571480"/>
          <a:ext cx="5500726" cy="578647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92370"/>
                <a:gridCol w="3708356"/>
              </a:tblGrid>
              <a:tr h="2893239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Социально-коммуникативное развитие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Беседы: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«Приметы зимы»,« Какая одежда нужна людям зимой?», «Зимние забавы», «Как вести себя на улице зимой?», «Птицы- наши друзья! ». 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Д/и: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«Укрась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елочку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«Оденем Машу на прогулку» «Собери снеговика»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Сюжетные игры: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«Кукла заболела», «Кукла идёт гулять», «Идём в магазин за подарками». «Расчистим дорожки от снега», подкормка птиц.</a:t>
                      </a:r>
                    </a:p>
                  </a:txBody>
                  <a:tcPr/>
                </a:tc>
              </a:tr>
              <a:tr h="28932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Речевое развитие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Рассматривание иллюстраций  «Зимние забавы», «В зимнем лесу», «Птичья столовая».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Упражнения по звукоподражанию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голоса птиц и зверей),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Пальчиковые игры:«Снежная баба», «Варежка», «Зима», «Ручки греем».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Дыхательные упражнения: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«Сдуй снежинку!», «Пузырь», «Хлопушка».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:сказка «Рукавичка»,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стихотворения и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потешки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зиме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5e093aa581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00100" y="571480"/>
          <a:ext cx="6357982" cy="5943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37210"/>
                <a:gridCol w="4420772"/>
              </a:tblGrid>
              <a:tr h="3827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Физическое развитие: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Игры-занятия по физкультуре: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 гости к белочкам»,«Весёлые зайчата» </a:t>
                      </a:r>
                    </a:p>
                    <a:p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Зарядка: 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«Учимся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правильно дышать»,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«Воробушки».</a:t>
                      </a:r>
                    </a:p>
                    <a:p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П/и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«Зайка беленький», «Птички в гнездышке», «Заморожу!»</a:t>
                      </a:r>
                    </a:p>
                    <a:p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 и упражнения со снегом </a:t>
                      </a:r>
                    </a:p>
                    <a:p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Физкультминутки: 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«Мороз», «Снежинка»,«Птички-невелички», «Зайка серый».</a:t>
                      </a:r>
                    </a:p>
                    <a:p>
                      <a:r>
                        <a:rPr lang="ru-RU" sz="1800" b="0" u="non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Самомассаж</a:t>
                      </a:r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Поглаживание пальцев рук и ног</a:t>
                      </a:r>
                    </a:p>
                    <a:p>
                      <a:r>
                        <a:rPr lang="ru-RU" sz="1800" b="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Беседа: 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«Витамины» , «Как беречь своё здоровье?».</a:t>
                      </a:r>
                    </a:p>
                  </a:txBody>
                  <a:tcPr/>
                </a:tc>
              </a:tr>
              <a:tr h="195850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Рисование «Следы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невиданных зверей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«Снег идет,…»,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«Огоньки на ёлочке».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Лепка «Украшение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для ёлки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«Комочки для снеговика», «Снеговик»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Конструирование «Снежная горка».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Разучивание  новогодних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стихов,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песенок,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танцев,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узыкальных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714612" y="500042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1357298"/>
            <a:ext cx="564360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1.Консультация «Новый год для малыша».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Участие в выставке поделок </a:t>
            </a:r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 smtClean="0">
                <a:solidFill>
                  <a:srgbClr val="C00000"/>
                </a:solidFill>
              </a:rPr>
              <a:t>Здравствуй, зимушка- зима!»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Помощь в оформлении группы к Новому году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00298" y="57148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428736"/>
            <a:ext cx="5072098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поделок «».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Фотоколлаж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«Зимние забавы».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Новогодний утренник.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 сказки «Рукавичка» детьми старшей группы.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проекта «Зимушка-зима»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71736" y="571480"/>
            <a:ext cx="40005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Наблюдения на прогулке</a:t>
            </a:r>
            <a:endParaRPr lang="ru-RU" sz="2400" dirty="0"/>
          </a:p>
        </p:txBody>
      </p:sp>
      <p:pic>
        <p:nvPicPr>
          <p:cNvPr id="4" name="Рисунок 3" descr="IMG_20191129_110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285860"/>
            <a:ext cx="1607355" cy="21431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191129_1055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1214422"/>
            <a:ext cx="1643061" cy="219074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20191205_110454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22165" y="1190608"/>
            <a:ext cx="1678793" cy="2238391"/>
          </a:xfrm>
          <a:prstGeom prst="round2DiagRect">
            <a:avLst>
              <a:gd name="adj1" fmla="val 16667"/>
              <a:gd name="adj2" fmla="val 888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3786190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786050" y="500042"/>
            <a:ext cx="335758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со снегом</a:t>
            </a:r>
            <a:endParaRPr lang="ru-RU" sz="2800" dirty="0"/>
          </a:p>
        </p:txBody>
      </p:sp>
      <p:pic>
        <p:nvPicPr>
          <p:cNvPr id="4" name="Рисунок 3" descr="IMG_20191205_1104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285860"/>
            <a:ext cx="1643061" cy="219074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214422"/>
            <a:ext cx="1696640" cy="226218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142984"/>
            <a:ext cx="1714499" cy="228599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3929066"/>
            <a:ext cx="1785937" cy="238124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4000504"/>
            <a:ext cx="1643061" cy="219074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4643446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57489" y="428604"/>
            <a:ext cx="342902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endParaRPr lang="ru-RU" sz="2400" dirty="0"/>
          </a:p>
        </p:txBody>
      </p:sp>
      <p:pic>
        <p:nvPicPr>
          <p:cNvPr id="1026" name="Picture 2" descr="C:\Users\User\Downloads\IMG_20191128_112004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071546"/>
            <a:ext cx="1768091" cy="23574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ownloads\IMG_20191205_112936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1500165" y="3786190"/>
            <a:ext cx="1928826" cy="257176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1285860"/>
            <a:ext cx="1928826" cy="257176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381110"/>
            <a:ext cx="2000251" cy="266700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071942"/>
            <a:ext cx="250030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28860" y="571480"/>
            <a:ext cx="421484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643050"/>
            <a:ext cx="1982404" cy="264320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643050"/>
            <a:ext cx="2071689" cy="276225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28728" y="571480"/>
            <a:ext cx="607223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428736"/>
            <a:ext cx="1857375" cy="24765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500174"/>
            <a:ext cx="1910954" cy="254793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14942" y="4714884"/>
            <a:ext cx="171451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Сюжетные игры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8026" y="1071546"/>
            <a:ext cx="1768077" cy="235743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952483"/>
            <a:ext cx="1643074" cy="219076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3714752"/>
            <a:ext cx="1964532" cy="261937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428736"/>
            <a:ext cx="1785950" cy="238126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5e093aa581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571480"/>
            <a:ext cx="5857916" cy="1338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Monotype Corsiva" pitchFamily="66" charset="0"/>
              </a:rPr>
              <a:t>Цель: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расширение представления о зиме  через различные виды детской деятельности;  приобщение родителей к созданию единого образовательного пространства вокруг ребенка.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2143116"/>
            <a:ext cx="5715040" cy="34470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Задачи:</a:t>
            </a:r>
            <a:endParaRPr lang="ru-RU" sz="2000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Расширять представления детей о зимних природных явлениях, забавах, праздниках.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Развивать исследовательский и познавательный интерес в ходе экспериментирования.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Формировать представление о безопасном поведении зимой.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Расширять и активизировать словарный запас детей.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Развивать интерес родителей к жизни детского сада и расширять формы работы с семьей.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Воспитывать бережное отношение к природе, умение замечать красоту зимней природы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000364" y="714356"/>
            <a:ext cx="362586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71612"/>
            <a:ext cx="1768090" cy="23574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500174"/>
            <a:ext cx="1857375" cy="24765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500174"/>
            <a:ext cx="1768091" cy="23574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4214818"/>
            <a:ext cx="1714499" cy="228599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428604"/>
            <a:ext cx="385765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Рисование, лепка</a:t>
            </a:r>
            <a:endParaRPr lang="ru-RU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1768090" cy="23574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-20191206-WA001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285860"/>
            <a:ext cx="1678792" cy="223838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C:\Users\User\Downloads\IMG_20191220_105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285860"/>
            <a:ext cx="1785924" cy="238123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71604" y="357166"/>
            <a:ext cx="500066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 сберегающие технологии</a:t>
            </a:r>
            <a:endParaRPr lang="ru-RU" sz="3600" dirty="0"/>
          </a:p>
        </p:txBody>
      </p:sp>
      <p:pic>
        <p:nvPicPr>
          <p:cNvPr id="2050" name="Picture 2" descr="C:\Users\User\Downloads\IMG_20191220_102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3116"/>
            <a:ext cx="1714486" cy="228598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IMG_20191224_151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5388" y="2071678"/>
            <a:ext cx="1821670" cy="242889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000240"/>
            <a:ext cx="1857356" cy="24764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500042"/>
            <a:ext cx="485778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 сказки «Рукавичка»</a:t>
            </a:r>
            <a:endParaRPr lang="ru-RU" sz="2800" dirty="0"/>
          </a:p>
        </p:txBody>
      </p:sp>
      <p:pic>
        <p:nvPicPr>
          <p:cNvPr id="4" name="Рисунок 3" descr="IMG-20191213-WA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500174"/>
            <a:ext cx="2857520" cy="201301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00174"/>
            <a:ext cx="2714644" cy="204920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-20191213-WA0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4071942"/>
            <a:ext cx="2571736" cy="192880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785926"/>
            <a:ext cx="3038648" cy="23574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14480" y="928670"/>
            <a:ext cx="50006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«Здравствуй, зимушка- зима!»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42976" y="714356"/>
            <a:ext cx="657229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Новогодний праздник </a:t>
            </a:r>
            <a:r>
              <a:rPr lang="ru-RU" sz="2800" b="1" i="1" u="sng" dirty="0" smtClean="0">
                <a:solidFill>
                  <a:srgbClr val="FF0000"/>
                </a:solidFill>
              </a:rPr>
              <a:t>«МЫШКА В ГОСТЯХ У ДЕДА МОРОЗА»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MG-20191223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928802"/>
            <a:ext cx="1625197" cy="216692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143116"/>
            <a:ext cx="2476464" cy="185734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3" y="4500570"/>
            <a:ext cx="2381266" cy="17859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357166"/>
            <a:ext cx="335758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ЛИТЕРАТУРА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142984"/>
            <a:ext cx="66437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1.Программа воспитания и обучения в детском саду «От рождения до школы»  под  редакцией Н.Е.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Т.С. Комаровой, М.А. Васильевой, М., 2011 год.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2.Теплюк С.Н. «Занятия на прогулке с малышами» М.: Мозаика-Синтез,2006.-144с.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3.Лыкова И.А. «Изобразительная деятельность в детском саду. Ранний возраст» М.: «КАПУЗ-ДИДАКТИКА», 2008. – 144с.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4.Затулина Г.Я. Развитие речи дошкольников. Первая младшая группа. – М.: Центр педагогического образования, 2013. – 160с.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5.Павлова Л.Н. Познание окружающего мира детьми третьего года жизни. Методическое пособие. – М.: Сфера, — 2013. – 144с. (Истоки).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6.Картушина М.Ю Забавы для малышей: Театрализованные развлечения для детей 2-3 лет. – М.: ТЦ Сфера, 2005. – 192с. (Ранний возраст)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117442555_large_zimniyfon11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b="833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71604" y="1214422"/>
            <a:ext cx="4589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СПАСИБО   ЗА ВНИМАНИЕ!</a:t>
            </a:r>
            <a:endParaRPr lang="ru-RU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удряшка\Рабочий стол\b0c7ac853b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571480"/>
            <a:ext cx="4643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Ожидаемые результаты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1214423"/>
            <a:ext cx="5143536" cy="32147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 представления детей о зимних природных явлениях, забавах, праздниках.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исследовательского и познавательного интерес в ходе экспериментирования со снегом.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Знание детьми о безопасном поведении зимой во время прогулок.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речевой активности детей по теме «Зима».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Обогащение развивающей среды в группе.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процента родителей, проявляющих интерес к жизни детского сада</a:t>
            </a:r>
            <a:r>
              <a:rPr lang="ru-RU" dirty="0" smtClean="0"/>
              <a:t>. 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00166" y="1028343"/>
            <a:ext cx="5929354" cy="36933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Красота зимней природы, множество народных традиций даёт возможность стимулировать интерес детей и взрослых к совместной деятельности (игры, забавы, эксперименты) и позволяет устанавливать причинно – следственные связи, что способствует эмоциональному благополучию. Поддерживая стремления детей к творчеству, проект поможет детям обогатить имеющиеся знания и навыки, даст возможность использовать их, пережить радость открытий, побед и успеха. Исходя из потребностей, интересов и предпочтений детей, работа над проектом позволит каждому ребенку продвинуться вперед и обеспечить выход каждого на свой более высокий уровень.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500042"/>
            <a:ext cx="3071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</a:t>
            </a:r>
            <a:endParaRPr lang="ru-RU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a95b07c42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214678" y="285728"/>
            <a:ext cx="1880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Проблема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1285860"/>
            <a:ext cx="4572016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•Недостаточное развитие связной речи дошкольников;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•Недостаточный уровень коммуникативных и познавательных навыков;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•Традиционные методы и формы организации работы не дают высокий результат.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Кудряшка\Рабочий стол\b0c7ac853b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00100" y="714356"/>
            <a:ext cx="64294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Вид проекта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информационно-творческий.                                                    </a:t>
            </a:r>
            <a:r>
              <a:rPr lang="ru-RU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- исследовательский.                                           </a:t>
            </a:r>
            <a:r>
              <a:rPr lang="ru-RU" sz="2800" b="1" i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Сроки реализации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                           ( с 03.12. 19 по 30.12.19</a:t>
            </a:r>
            <a:r>
              <a:rPr lang="ru-RU" sz="28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).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первой младшей группы «Радуга», родители воспитанников,  сотрудники ДОУ.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5e093aa581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571480"/>
            <a:ext cx="500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Этапы  реализации проекта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1714480" y="4929198"/>
            <a:ext cx="5572164" cy="1071570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071670" y="3357562"/>
            <a:ext cx="5581688" cy="1071570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857356" y="1785926"/>
            <a:ext cx="5643602" cy="1143008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1643050"/>
            <a:ext cx="5715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3643314"/>
            <a:ext cx="41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5214950"/>
            <a:ext cx="4857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32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572000" y="2928934"/>
            <a:ext cx="48463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500562" y="4500570"/>
            <a:ext cx="48463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071670" y="571481"/>
            <a:ext cx="4786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214422"/>
            <a:ext cx="6143668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Подбор необходимой литературы по теме.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Подбор двигательных упражнений и подвижных игр, комплексов пальчиковой гимнастики.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Подбор дидактических игр о сезонных явлениях природы (зима).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Подбор художественной литературы для детей.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Подбор иллюстративного, музыкального материала.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Приобретение и изготовление выносного материала для прогулки 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Информирование родителей о реализации проекта.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удряшка\Рабочий стол\2c524c5ac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214678" y="357166"/>
            <a:ext cx="214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857232"/>
            <a:ext cx="5072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План реализации проекта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1397000"/>
          <a:ext cx="6143668" cy="50596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47992"/>
                <a:gridCol w="4195676"/>
              </a:tblGrid>
              <a:tr h="5551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Образовательные  области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ООД,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совместная и самостоятельная деятельность в режимных моментах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15177">
                <a:tc>
                  <a:txBody>
                    <a:bodyPr/>
                    <a:lstStyle/>
                    <a:p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Познавательное развитие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ООД«Красота зимы», «Зимние забавы родителей и малышей».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Конструирование : « Санки для зверят ». Покатаем зверей ( один-много, большой - маленький).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Наблюдения   за погодой (ветром, облаками, снегом и т.д.), за птицами, за работой дворника.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 со снегом: «Следы», «Слепим снеговика», «Раскрасим снег»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Экспериментирование: «Свойства снега», « ледяные игрушки»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Просмотр с детьми иллюстраций: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 чём катаются дети зимой?» «Что зимой бывает?» (погодные явления).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826</Words>
  <Application>Microsoft Office PowerPoint</Application>
  <PresentationFormat>Экран (4:3)</PresentationFormat>
  <Paragraphs>115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2020-01-11T07:16:16Z</dcterms:created>
  <dcterms:modified xsi:type="dcterms:W3CDTF">2020-01-21T10:42:04Z</dcterms:modified>
</cp:coreProperties>
</file>