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3" r:id="rId22"/>
    <p:sldId id="278" r:id="rId23"/>
    <p:sldId id="282" r:id="rId24"/>
    <p:sldId id="281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155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6A0E-B5FA-4EC2-96F3-800CA1432F0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7481-6076-4384-A26A-977B3EC2A0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6A0E-B5FA-4EC2-96F3-800CA1432F0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7481-6076-4384-A26A-977B3EC2A0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6A0E-B5FA-4EC2-96F3-800CA1432F0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7481-6076-4384-A26A-977B3EC2A0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6A0E-B5FA-4EC2-96F3-800CA1432F0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7481-6076-4384-A26A-977B3EC2A0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6A0E-B5FA-4EC2-96F3-800CA1432F0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7481-6076-4384-A26A-977B3EC2A0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6A0E-B5FA-4EC2-96F3-800CA1432F0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7481-6076-4384-A26A-977B3EC2A0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6A0E-B5FA-4EC2-96F3-800CA1432F0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7481-6076-4384-A26A-977B3EC2A0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6A0E-B5FA-4EC2-96F3-800CA1432F0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7481-6076-4384-A26A-977B3EC2A0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6A0E-B5FA-4EC2-96F3-800CA1432F0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7481-6076-4384-A26A-977B3EC2A0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6A0E-B5FA-4EC2-96F3-800CA1432F0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7481-6076-4384-A26A-977B3EC2A0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6A0E-B5FA-4EC2-96F3-800CA1432F0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7481-6076-4384-A26A-977B3EC2A0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F6A0E-B5FA-4EC2-96F3-800CA1432F05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D7481-6076-4384-A26A-977B3EC2A0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роект 23 февраля 2017\фон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983"/>
            <a:ext cx="9149316" cy="6854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86050" y="642918"/>
            <a:ext cx="3929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ungsuhChe" pitchFamily="49" charset="-127"/>
                <a:ea typeface="GungsuhChe" pitchFamily="49" charset="-127"/>
                <a:cs typeface="Times New Roman" pitchFamily="18" charset="0"/>
              </a:rPr>
              <a:t>Разработка проекта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000108"/>
            <a:ext cx="77867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Подобрать методическую, художественную литературу и иллюстрационный материал по тематике проекта.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Подобрать и продумать дидактические, сюжетно - ролевые игры.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Продумывание творческих заданий для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Разработка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сценария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развлечения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571481"/>
            <a:ext cx="4714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ungsuhChe" pitchFamily="49" charset="-127"/>
                <a:ea typeface="GungsuhChe" pitchFamily="49" charset="-127"/>
                <a:cs typeface="Times New Roman" pitchFamily="18" charset="0"/>
              </a:rPr>
              <a:t>Реализация проекта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000108"/>
            <a:ext cx="76438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Игровая деятельность: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Дидактическая игра: «Назови, что покажу».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Сюжетно – ролевая игра: «Семья», «Шоферы».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Строительная игра: «Гараж для машины».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Пальчиковая игра: «Моя семья».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Коммуникативная деятельность: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Беседы: «Я и мой папа», «Папы – вы наши помощники», «Мой папа самый лучший».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Развивающие игры, направленные на расширение и активизацию словаря детей: «Скажи о папе ласково», «Папа какой?»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642918"/>
            <a:ext cx="5072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Продуктивная деятельность: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285860"/>
            <a:ext cx="7572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Рассматривание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фотографий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военных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, военной техники.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Изготовление подарка папе (рисование).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Чтение художественной литературы: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Рассказы Л.Н.Толстого «Деду скучно было…», «Саша был трус…», «Сел дед пить чай…».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Стихотворение Г. Р.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Лагздынь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 «Мой папа военный».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1000108"/>
            <a:ext cx="7429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Двигательная деятельность: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Подвижные игры «Самолеты», «Кто скорее до флажка», «Попади в цель».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Музыкально  - художественная деятельность: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Разучивание песен «Мы солдаты», «Как солдаты мы идем».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Танец «Полька».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Работа с родителями: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Стенгазета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 «Наши папы»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Проведение спортивного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развлечения.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1" descr="110182108_large_R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2786058"/>
            <a:ext cx="1443489" cy="17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51301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71670" y="928669"/>
            <a:ext cx="60007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время реализации проекта: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детей сформировался положительный образ отца;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получили элементарные знания об армии, армейской технике;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игровая деятельность обогатилась новыми сюжетами «Летчики», «Моряки», «Танкисты»;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родители стали активными участниками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образовательного процесса.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214291"/>
            <a:ext cx="6929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Предполагаемый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 проекта.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11" descr="110182108_large_R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3786190"/>
            <a:ext cx="1443489" cy="1785950"/>
          </a:xfrm>
          <a:prstGeom prst="rect">
            <a:avLst/>
          </a:prstGeom>
          <a:noFill/>
        </p:spPr>
      </p:pic>
      <p:pic>
        <p:nvPicPr>
          <p:cNvPr id="6" name="Рисунок 5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00438"/>
            <a:ext cx="1627188" cy="172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04_zvuki_i_foni_k_23_fevralj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571480"/>
            <a:ext cx="614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Мы готовы к  развлечению! ! !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571876"/>
            <a:ext cx="371474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357298"/>
            <a:ext cx="1627188" cy="1727200"/>
          </a:xfrm>
          <a:prstGeom prst="rect">
            <a:avLst/>
          </a:prstGeom>
          <a:noFill/>
        </p:spPr>
      </p:pic>
      <p:pic>
        <p:nvPicPr>
          <p:cNvPr id="6" name="Рисунок 11" descr="110182108_large_R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3929066"/>
            <a:ext cx="1443489" cy="17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04_zvuki_i_foni_k_23_fevralj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86050" y="714356"/>
            <a:ext cx="3573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Мы солдаты!!!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357298"/>
            <a:ext cx="1803778" cy="24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071678"/>
            <a:ext cx="1928794" cy="25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571744"/>
            <a:ext cx="2333587" cy="175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11" descr="110182108_large_R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429132"/>
            <a:ext cx="1443489" cy="17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04_zvuki_i_foni_k_23_fevralj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500042"/>
            <a:ext cx="38041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Повтори  команду !!!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428736"/>
            <a:ext cx="1928780" cy="25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429000"/>
            <a:ext cx="2143140" cy="265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7248" y="3357562"/>
            <a:ext cx="2178813" cy="290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380979"/>
            <a:ext cx="1910967" cy="254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04_zvuki_i_foni_k_23_fevralj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14546" y="500042"/>
            <a:ext cx="3187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Строим гараж!!!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2223761" cy="206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1214422"/>
            <a:ext cx="1655117" cy="250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786190"/>
            <a:ext cx="1928794" cy="25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928802"/>
            <a:ext cx="2285970" cy="304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04_zvuki_i_foni_k_23_fevralj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785794"/>
            <a:ext cx="3726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«Смелые </a:t>
            </a:r>
            <a:r>
              <a:rPr lang="ru-RU" sz="2400" b="1" i="1" dirty="0" smtClean="0">
                <a:solidFill>
                  <a:srgbClr val="C00000"/>
                </a:solidFill>
              </a:rPr>
              <a:t>всадники!!!»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214422"/>
            <a:ext cx="1839497" cy="24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857364"/>
            <a:ext cx="1928794" cy="25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357562"/>
            <a:ext cx="1910903" cy="254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11" descr="110182108_large_R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928670"/>
            <a:ext cx="1443489" cy="17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9124" y="1000108"/>
            <a:ext cx="435771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МДОУ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Глебовский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етский сад</a:t>
            </a:r>
            <a:endParaRPr kumimoji="0" lang="en-US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Краткосрочный проект 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В1</a:t>
            </a:r>
            <a:r>
              <a:rPr kumimoji="0" lang="ru-RU" b="1" i="0" u="none" strike="noStrike" cap="none" normalizeH="0" dirty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младшей группе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« </a:t>
            </a:r>
            <a:r>
              <a:rPr lang="ru-RU" sz="2000" b="1" dirty="0" smtClean="0">
                <a:solidFill>
                  <a:srgbClr val="C00000"/>
                </a:solidFill>
              </a:rPr>
              <a:t>Юные </a:t>
            </a:r>
            <a:r>
              <a:rPr lang="ru-RU" sz="2000" b="1" dirty="0" smtClean="0">
                <a:solidFill>
                  <a:srgbClr val="C00000"/>
                </a:solidFill>
              </a:rPr>
              <a:t>защитники </a:t>
            </a:r>
            <a:r>
              <a:rPr lang="ru-RU" sz="2000" b="1" dirty="0" smtClean="0">
                <a:solidFill>
                  <a:srgbClr val="C00000"/>
                </a:solidFill>
              </a:rPr>
              <a:t>Отечества»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endParaRPr lang="en-US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Воспитатель: Ткачёва Т.Н.	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endParaRPr lang="ru-RU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endParaRPr lang="ru-RU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1621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2020г.</a:t>
            </a:r>
            <a:endParaRPr lang="ru-RU" dirty="0"/>
          </a:p>
        </p:txBody>
      </p:sp>
      <p:pic>
        <p:nvPicPr>
          <p:cNvPr id="3" name="Picture 2" descr="H:\проект 23 февраля 2017\фон\620228_fon-na-23-fevral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79" y="0"/>
            <a:ext cx="914647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pic3637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500174"/>
            <a:ext cx="1664330" cy="253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571744"/>
            <a:ext cx="1914512" cy="255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 rot="10800000" flipV="1">
            <a:off x="1714480" y="369333"/>
            <a:ext cx="3714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Игра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 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«Самолеты»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285860"/>
            <a:ext cx="1696607" cy="226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2000240"/>
            <a:ext cx="2071669" cy="27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pic3637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71671" y="428604"/>
            <a:ext cx="292895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</a:rPr>
              <a:t>«Меткий стрелок»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9" y="1547800"/>
            <a:ext cx="2428892" cy="323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571612"/>
            <a:ext cx="2428892" cy="323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pic3637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285984" y="214290"/>
            <a:ext cx="328614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«Принеси письмо»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00174"/>
            <a:ext cx="2214578" cy="295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500306"/>
            <a:ext cx="2214546" cy="29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571612"/>
            <a:ext cx="1627188" cy="172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pic3637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14546" y="357166"/>
            <a:ext cx="339636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«собери снаряды»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714488"/>
            <a:ext cx="16609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619369"/>
            <a:ext cx="1928826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571612"/>
            <a:ext cx="1857388" cy="24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pic3637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00232" y="285728"/>
            <a:ext cx="22860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Игра «поезд»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60"/>
            <a:ext cx="2143108" cy="285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428868"/>
            <a:ext cx="2071670" cy="27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571612"/>
            <a:ext cx="1627188" cy="172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kartinki-na-voennuyu-temu-k-23-fevralya-dlya-detey-22343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71612"/>
            <a:ext cx="5238733" cy="39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1214422"/>
            <a:ext cx="47863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проекта: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творческий,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информационный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Продолжительность: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 неделя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 проекта: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17 – 21 февраля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дети,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воспитатели,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родители воспитанников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Образовательные области: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коммуникация, социализация, художественная литература, художественное творчество, физическая культура, труд, музыка</a:t>
            </a:r>
            <a:endParaRPr lang="ru-RU" sz="2000" dirty="0"/>
          </a:p>
        </p:txBody>
      </p:sp>
      <p:pic>
        <p:nvPicPr>
          <p:cNvPr id="3" name="Picture 2" descr="H:\проект 23 февраля 2017\фон\53c3943f08b6e_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30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785795"/>
            <a:ext cx="7929618" cy="29854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 темы: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Проблема нравственно-патриотического воспитания детей дошкольного возраста является одной из первостепенных для современного общества.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воспитание патриотизма, гражданственности – достаточно трудная задача, решение которой требует терпения и такта. Подчас в современных семьях подобные вопросы не считаются важными и заслуживающими должного внимания.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Этот проект является отличной возможностью вызвать у детей первой младшей группы чувство гордости своими отцами. Дать элементарные знания об армии, о военных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912"/>
            <a:ext cx="9144000" cy="69009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1428736"/>
            <a:ext cx="7143800" cy="29238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Цели проекта: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воспитывать чувство гордости за своих отцов;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вызвать у детей желание подражать папам в их добрых делах;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знакомить детей с традицией празднования Дня защитника Отечества;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эмоционально сблизить детей и родителей в совместной творческой и двигательной деятельности;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формировать у родителей стремление оказывать посильную помощь ДОУ.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721833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08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500042"/>
            <a:ext cx="72866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90488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проекта: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904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коммуникация: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904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желание вступать в контакт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окружающими, выражать свои мысли, чувства, впечатления, используя речевые средства;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2143116"/>
            <a:ext cx="76438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социализация: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способствовать эмоциональному сближению детей и родителей;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904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расширять игровой опыт детей знаниями о труде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отцов, об их службе в армии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904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обогащать словарь детей за счет расширения представлений о Российской Армии;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904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побуждать детей использовать дружелюбный, спокойный тон общения со взрослыми и сверстниками;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51301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214291"/>
            <a:ext cx="85725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художественная литература: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обогащать «читательский» опыт (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опыт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слушателя) за счет рассказов, стихотворений об армии;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способствовать запоминанию и эмоциональному рассказыванию стихотворений о папах, армии;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художественное творчество: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умение создавать простые изображения доступным детям способом (рисование);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формировать опыт совместной со взрослым деятельности (сотворчество);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физическая культура: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физические качества: ловкость, быстроту, координацию движений;</a:t>
            </a:r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оект 23 февраля 2017\фон\51301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428604"/>
            <a:ext cx="8001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труд: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расширять представления детей  о труде взрослых – пап;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дать элементарные представления о военных профессиях;</a:t>
            </a:r>
          </a:p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музыка: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развивать интерес и любовь к музыке, музыкальную отзывчивость;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умение сочетать движения с музыкой;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певческие навыки, путем разучивания песен.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1" descr="110182108_large_R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317" y="3643314"/>
            <a:ext cx="1443489" cy="17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694</Words>
  <Application>Microsoft Office PowerPoint</Application>
  <PresentationFormat>Экран (4:3)</PresentationFormat>
  <Paragraphs>97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</cp:revision>
  <dcterms:created xsi:type="dcterms:W3CDTF">2020-02-18T10:39:34Z</dcterms:created>
  <dcterms:modified xsi:type="dcterms:W3CDTF">2020-02-23T11:56:22Z</dcterms:modified>
</cp:coreProperties>
</file>