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4" r:id="rId4"/>
    <p:sldId id="259" r:id="rId5"/>
    <p:sldId id="263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8" r:id="rId15"/>
    <p:sldId id="279" r:id="rId16"/>
    <p:sldId id="276" r:id="rId17"/>
    <p:sldId id="277" r:id="rId18"/>
    <p:sldId id="265" r:id="rId19"/>
    <p:sldId id="261" r:id="rId20"/>
    <p:sldId id="262" r:id="rId21"/>
    <p:sldId id="280" r:id="rId22"/>
    <p:sldId id="281" r:id="rId23"/>
    <p:sldId id="282" r:id="rId24"/>
    <p:sldId id="283" r:id="rId25"/>
    <p:sldId id="284" r:id="rId26"/>
    <p:sldId id="26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2" d="100"/>
          <a:sy n="62" d="100"/>
        </p:scale>
        <p:origin x="-1584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85BC-B924-42A7-906B-5F6288FBA26E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2E64-4879-47AA-A02C-5833CAD66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85BC-B924-42A7-906B-5F6288FBA26E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2E64-4879-47AA-A02C-5833CAD66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85BC-B924-42A7-906B-5F6288FBA26E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2E64-4879-47AA-A02C-5833CAD66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85BC-B924-42A7-906B-5F6288FBA26E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2E64-4879-47AA-A02C-5833CAD66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85BC-B924-42A7-906B-5F6288FBA26E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2E64-4879-47AA-A02C-5833CAD66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85BC-B924-42A7-906B-5F6288FBA26E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2E64-4879-47AA-A02C-5833CAD66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85BC-B924-42A7-906B-5F6288FBA26E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2E64-4879-47AA-A02C-5833CAD66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85BC-B924-42A7-906B-5F6288FBA26E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2E64-4879-47AA-A02C-5833CAD66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85BC-B924-42A7-906B-5F6288FBA26E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2E64-4879-47AA-A02C-5833CAD66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85BC-B924-42A7-906B-5F6288FBA26E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2E64-4879-47AA-A02C-5833CAD66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85BC-B924-42A7-906B-5F6288FBA26E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D2E64-4879-47AA-A02C-5833CAD66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685BC-B924-42A7-906B-5F6288FBA26E}" type="datetimeFigureOut">
              <a:rPr lang="ru-RU" smtClean="0"/>
              <a:pPr/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D2E64-4879-47AA-A02C-5833CAD6618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7492" y="0"/>
            <a:ext cx="92989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071671" y="1214422"/>
            <a:ext cx="5243164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Познавательно 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Творческий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Проект</a:t>
            </a:r>
          </a:p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Русская матрёшка»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3174" y="214290"/>
            <a:ext cx="319722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МДОУ </a:t>
            </a:r>
            <a:r>
              <a:rPr lang="ru-RU" dirty="0" err="1" smtClean="0"/>
              <a:t>Глебовский</a:t>
            </a:r>
            <a:r>
              <a:rPr lang="ru-RU" dirty="0" smtClean="0"/>
              <a:t> детский сад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5357827"/>
            <a:ext cx="371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>Выполнила:</a:t>
            </a:r>
            <a:r>
              <a:rPr lang="ru-RU" b="1" dirty="0" smtClean="0">
                <a:latin typeface="Monotype Corsiva" pitchFamily="66" charset="0"/>
              </a:rPr>
              <a:t> воспитатель Ткачева Т.Н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00496" y="6000768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2020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500034" y="1285861"/>
            <a:ext cx="6715172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творческий, игровой.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Проект включает в себя три этапа: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Подготовительный.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Основной – реализация проекта.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Заключительный – итоги проекта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642918"/>
            <a:ext cx="344796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Вид проекта: 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643042" y="0"/>
            <a:ext cx="4929222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1-Й ЭТАП ПОДГОТОВИТЕЛЬНЫЙ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85720" y="1214422"/>
            <a:ext cx="8358246" cy="357020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Составление перспективного плана, конспекты занятий.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Обсуждение с родителями проекта, выяснение возможностей, средств, необходимых для реализации проекта, определение содержания деятельности всех участников проекта.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Наглядная информация для родителей о проведении недели «Народная игрушка - матрешка»,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подбор литературы, иллюстраций;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подбор материалов для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изодеятельности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сбор информации из разных источников (энциклопедии, рассматривание иллюстраций с разными видами матрешек, чтения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потешек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стихов, интернет);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подбор методической и художественной литературы по теме «Русская народная игрушка».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создание развивающей предметно-пространственной среды  для реализации проекта.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571736" y="0"/>
            <a:ext cx="3929090" cy="95410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II-Й ЭТАП:ОСНОВНОЙ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857310"/>
            <a:ext cx="91440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Планирование 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воспитательно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–  образовательной работы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812" y="1428736"/>
            <a:ext cx="8715468" cy="34470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/>
              <a:t>Ситуативные разговоры: </a:t>
            </a:r>
            <a:r>
              <a:rPr lang="ru-RU" sz="2000" dirty="0" smtClean="0"/>
              <a:t>«Русская матрешка», «Из чего сделана матрешка».</a:t>
            </a:r>
          </a:p>
          <a:p>
            <a:r>
              <a:rPr lang="ru-RU" sz="2000" dirty="0" smtClean="0"/>
              <a:t>Игры – ситуации: «А у нас сегодня гость», «В гостях у матрешки», «Уложим матрешку спать», «Матрешка в гостях у ребят», «Матрешка попляши», «Напоим матрешку чаем»</a:t>
            </a:r>
          </a:p>
          <a:p>
            <a:r>
              <a:rPr lang="ru-RU" sz="2000" b="1" dirty="0" smtClean="0"/>
              <a:t>Дидактические игры: </a:t>
            </a:r>
            <a:r>
              <a:rPr lang="ru-RU" sz="2000" dirty="0" smtClean="0"/>
              <a:t>«В какой руке матрешка», «Знакомимся с матрешкой», «Собери матрешку», «Найди матрешке дом», «Матрешка, ты где?».</a:t>
            </a:r>
          </a:p>
          <a:p>
            <a:r>
              <a:rPr lang="ru-RU" sz="2000" b="1" dirty="0" smtClean="0"/>
              <a:t>Подвижные игры: </a:t>
            </a:r>
            <a:r>
              <a:rPr lang="ru-RU" sz="2000" dirty="0" smtClean="0"/>
              <a:t>«Ой, что за народ», «Догони матрешку», «Доползи до матрешки», «Шли матрешки по дорожке».</a:t>
            </a:r>
          </a:p>
          <a:p>
            <a:r>
              <a:rPr lang="ru-RU" sz="2000" b="1" dirty="0" smtClean="0"/>
              <a:t>Пальчиковые игры: </a:t>
            </a:r>
            <a:r>
              <a:rPr lang="ru-RU" sz="2000" dirty="0" smtClean="0"/>
              <a:t>«Матрешки», «В гости к нам пришла матрешка», «Матрешка»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571472" y="1305342"/>
            <a:ext cx="8215370" cy="31700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/>
              <a:t>Художественно – эстетическому развитию.</a:t>
            </a:r>
          </a:p>
          <a:p>
            <a:r>
              <a:rPr lang="ru-RU" sz="2000" b="1" dirty="0" smtClean="0"/>
              <a:t>Рисование «Мы веселые матрешки»</a:t>
            </a:r>
          </a:p>
          <a:p>
            <a:r>
              <a:rPr lang="ru-RU" sz="2000" dirty="0" smtClean="0"/>
              <a:t>Цель: продолжить формировать навык рисования ватной палочкой, развивать умение работать с гуашью, воспитывать эстетический вкус.</a:t>
            </a:r>
          </a:p>
          <a:p>
            <a:r>
              <a:rPr lang="ru-RU" sz="2000" b="1" dirty="0" smtClean="0"/>
              <a:t>По познавательному развитию</a:t>
            </a:r>
          </a:p>
          <a:p>
            <a:r>
              <a:rPr lang="ru-RU" sz="2000" dirty="0" smtClean="0"/>
              <a:t>«Матрешка – деревянная игрушка»</a:t>
            </a:r>
          </a:p>
          <a:p>
            <a:r>
              <a:rPr lang="ru-RU" sz="2000" dirty="0" smtClean="0"/>
              <a:t>Цель: закрепить знание детей о русской народной игрушке – матрешке, развивать логику, речь, память, закрепить представления «один – много», «большая – маленькая», воспитывать любовь к русской народной кукле – матрешке.</a:t>
            </a:r>
            <a:endParaRPr lang="ru-RU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00034" y="785794"/>
            <a:ext cx="7072362" cy="369331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По речевому развитию</a:t>
            </a:r>
            <a:r>
              <a:rPr lang="ru-RU" dirty="0" smtClean="0"/>
              <a:t>. Чтение художественной литературы.</a:t>
            </a:r>
          </a:p>
          <a:p>
            <a:r>
              <a:rPr lang="ru-RU" dirty="0" smtClean="0"/>
              <a:t>Стихотворение Л. Громова «Матрешка»</a:t>
            </a:r>
          </a:p>
          <a:p>
            <a:r>
              <a:rPr lang="ru-RU" dirty="0" smtClean="0"/>
              <a:t>Цель: познакомить детей со стихотворением Л. Громовой «Матрешка», пополнить и активизировать словарь, развивать способность понимать стихотворения.</a:t>
            </a:r>
          </a:p>
          <a:p>
            <a:r>
              <a:rPr lang="ru-RU" b="1" dirty="0" smtClean="0"/>
              <a:t>по речевому развитию</a:t>
            </a:r>
          </a:p>
          <a:p>
            <a:r>
              <a:rPr lang="ru-RU" dirty="0" smtClean="0"/>
              <a:t>«Народная игрушка – матрешка»</a:t>
            </a:r>
          </a:p>
          <a:p>
            <a:r>
              <a:rPr lang="ru-RU" dirty="0" smtClean="0"/>
              <a:t>Цель: знакомить с национальной культурой России, познакомить с народной игрушкой – матрешкой, расширять словарный запас, развивать интерес к народной игрушке.</a:t>
            </a:r>
          </a:p>
          <a:p>
            <a:r>
              <a:rPr lang="ru-RU" b="1" dirty="0" smtClean="0"/>
              <a:t>Конструирование</a:t>
            </a:r>
            <a:r>
              <a:rPr lang="ru-RU" dirty="0" smtClean="0"/>
              <a:t> «Мебель для матрешки»</a:t>
            </a:r>
          </a:p>
          <a:p>
            <a:r>
              <a:rPr lang="ru-RU" dirty="0" smtClean="0"/>
              <a:t>Цель: формировать умение создавать простые конструкции (стол, стул, диван, кровать, обыгрывать их.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28596" y="1000108"/>
            <a:ext cx="8072494" cy="39703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По художественно – эстетическому развитию.</a:t>
            </a:r>
          </a:p>
          <a:p>
            <a:r>
              <a:rPr lang="ru-RU" b="1" dirty="0" smtClean="0"/>
              <a:t>Лепка</a:t>
            </a:r>
            <a:r>
              <a:rPr lang="ru-RU" dirty="0" smtClean="0"/>
              <a:t> «Угощение для матрешки»</a:t>
            </a:r>
          </a:p>
          <a:p>
            <a:r>
              <a:rPr lang="ru-RU" dirty="0" smtClean="0"/>
              <a:t>Цель: познакомить детей с новым материалом – соленым тестом, вызвать интерес к лепке баранок и бубликов, формировать умение раскатывать тесто столбиками и замыкать их в кольцо, развивать восприятие формы и мелкую моторику рук. </a:t>
            </a:r>
          </a:p>
          <a:p>
            <a:r>
              <a:rPr lang="ru-RU" b="1" dirty="0" smtClean="0"/>
              <a:t>Художественная литература</a:t>
            </a:r>
          </a:p>
          <a:p>
            <a:r>
              <a:rPr lang="ru-RU" dirty="0" smtClean="0"/>
              <a:t>Стихи З. Медведева «Матрешка», С. Маршак «Восемь кукол деревянных, круглолицых и румяных…», В. Приходько «Матрешка на окошке», А. Кулешова «Кукла славная – матрешка», Г. </a:t>
            </a:r>
            <a:r>
              <a:rPr lang="ru-RU" dirty="0" err="1" smtClean="0"/>
              <a:t>Лагздынь</a:t>
            </a:r>
            <a:r>
              <a:rPr lang="ru-RU" dirty="0" smtClean="0"/>
              <a:t> «Матрешка», </a:t>
            </a:r>
            <a:r>
              <a:rPr lang="ru-RU" dirty="0" err="1" smtClean="0"/>
              <a:t>потешка</a:t>
            </a:r>
            <a:r>
              <a:rPr lang="ru-RU" dirty="0" smtClean="0"/>
              <a:t> «Как у нашей у </a:t>
            </a:r>
            <a:r>
              <a:rPr lang="ru-RU" dirty="0" err="1" smtClean="0"/>
              <a:t>Матрешеньки</a:t>
            </a:r>
            <a:r>
              <a:rPr lang="ru-RU" dirty="0" smtClean="0"/>
              <a:t>».</a:t>
            </a:r>
          </a:p>
          <a:p>
            <a:r>
              <a:rPr lang="ru-RU" b="1" dirty="0" smtClean="0"/>
              <a:t>Художественно – эстетическое развитие. Музыка.</a:t>
            </a:r>
          </a:p>
          <a:p>
            <a:r>
              <a:rPr lang="ru-RU" dirty="0" smtClean="0"/>
              <a:t>Музыкально – коммуникативные игры: «Мы матрешки, вот такие крошки», «Мы веселые матрешки», «Танец с платочками»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714612" y="0"/>
            <a:ext cx="3357586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III-Й ЭТАП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642910" y="1000108"/>
            <a:ext cx="7215238" cy="507831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Подведение итогов: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/>
              <a:t>1Папка – передвижка «Игры с матрешками.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/>
              <a:t>Для самых маленьких»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.Была подготовлена консультация для родителей - «Роль матрешки в развитие ребенка»; «Русские народные песенки,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потешки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»; «Развитие мелкой моторики у детей 3 года жизни»; создана картотека «Игры с матрешкой»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 Повысили интерес детей к русской народной игрушке - матрешке.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Развили интерес детей к дидактическим играм на тему «Матрёшка».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Организовали выставку детских работ.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6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Повысили интерес родителей к занятиям детей.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7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Сделана дидактическая игра с матрешками «картинки-половинки».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142976" y="1142984"/>
            <a:ext cx="6429420" cy="31700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Продукты проекта: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Дети: Выставка детского творчества. Разместить на стенде детские работы по продуктивным видам деятельности.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Воспитатели: Разработка конспектов по теме. Подбор информации для родителей. Картотека стихов, загадок,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потешек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 теме русская народная игрушка.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285860"/>
            <a:ext cx="3190880" cy="239316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786182" y="0"/>
            <a:ext cx="471490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Выставка детского творчества.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071546"/>
            <a:ext cx="3810026" cy="2857520"/>
          </a:xfrm>
          <a:prstGeom prst="round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94991" cy="7086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14356"/>
            <a:ext cx="1500198" cy="203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2285992"/>
            <a:ext cx="155377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3" y="3857628"/>
            <a:ext cx="1553777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3000364" y="214290"/>
            <a:ext cx="5643602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Дидактические игры: </a:t>
            </a:r>
            <a:r>
              <a:rPr lang="ru-RU" dirty="0" smtClean="0">
                <a:solidFill>
                  <a:srgbClr val="FF0000"/>
                </a:solidFill>
              </a:rPr>
              <a:t>«В какой руке матрешка», «Знакомимся с матрешкой», «Собери матрешку», «Матрешка, ты где?».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10" y="2714620"/>
            <a:ext cx="1696640" cy="226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50" y="1357298"/>
            <a:ext cx="1928813" cy="257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1071538" y="1071546"/>
            <a:ext cx="6858048" cy="28007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 проекта: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Познакомить детей и родителей с русским народным творчеством на примере матрешки; дать представления детям и родителям о том, как нужно играть с матрешкой.</a:t>
            </a:r>
            <a:endParaRPr kumimoji="0" lang="ru-RU" altLang="zh-CN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142984"/>
            <a:ext cx="1928813" cy="257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6050" y="3143248"/>
            <a:ext cx="185737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28662" y="214290"/>
            <a:ext cx="283564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Подвижные игры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961874" flipV="1">
            <a:off x="4473579" y="446975"/>
            <a:ext cx="1937151" cy="258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1714488"/>
            <a:ext cx="1714480" cy="228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71472" y="500042"/>
            <a:ext cx="6000792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Рисование «Мы веселые матрешки»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285860"/>
            <a:ext cx="2000251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2500306"/>
            <a:ext cx="2035970" cy="2714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714744" y="1857364"/>
            <a:ext cx="3331874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Лепка «неваляшка»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H="1" flipV="1">
            <a:off x="91877" y="4572008"/>
            <a:ext cx="2194115" cy="219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00035" y="285728"/>
            <a:ext cx="700092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Конструирование</a:t>
            </a:r>
            <a:r>
              <a:rPr lang="ru-RU" sz="2800" dirty="0" smtClean="0">
                <a:solidFill>
                  <a:srgbClr val="FF0000"/>
                </a:solidFill>
              </a:rPr>
              <a:t> «Мебель для матрешки»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142984"/>
            <a:ext cx="182166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643446"/>
            <a:ext cx="1146624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64" y="2214554"/>
            <a:ext cx="214314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6446" y="1500174"/>
            <a:ext cx="2143127" cy="2857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714488"/>
            <a:ext cx="2571755" cy="342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214422"/>
            <a:ext cx="2286003" cy="3048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714480" y="357166"/>
            <a:ext cx="417274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Рассматривание картинок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57166"/>
            <a:ext cx="1857356" cy="24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2000239"/>
            <a:ext cx="1785950" cy="238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857628"/>
            <a:ext cx="1714480" cy="228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1142984"/>
            <a:ext cx="1785951" cy="238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44" y="1285860"/>
            <a:ext cx="1509714" cy="221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0694" y="1285860"/>
            <a:ext cx="160735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14612" y="3929066"/>
            <a:ext cx="1804457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571736" y="0"/>
            <a:ext cx="5600245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Итоговое мероприятие по теме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Народная игрушка</a:t>
            </a:r>
            <a:r>
              <a:rPr kumimoji="0" lang="ru-RU" sz="2400" b="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4876" y="3714752"/>
            <a:ext cx="4071966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Развлечение «В гости к нам пришла матрёшка»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1571604" cy="2095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357166"/>
            <a:ext cx="186026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3429000"/>
            <a:ext cx="1476378" cy="2818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000372"/>
            <a:ext cx="1750231" cy="233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84" y="3000372"/>
            <a:ext cx="16609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6314" y="285728"/>
            <a:ext cx="166093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00892" y="285728"/>
            <a:ext cx="1714480" cy="228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1" y="0"/>
            <a:ext cx="91249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928662" y="4775594"/>
            <a:ext cx="72866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785918" y="714356"/>
            <a:ext cx="6000792" cy="390876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altLang="zh-CN" sz="32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1.Обогащать и расширять знания детей о русском народном творчестве¸ через народную игрушку -  матрешку.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развивать мелкую моторику детей, внимание в играх с матрешкой.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Воспитывать бережное отношение к игрушкам.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Поддерживать интерес к русскому народному творчеству. </a:t>
            </a:r>
            <a:endParaRPr kumimoji="0" lang="ru-RU" altLang="zh-C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6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714348" y="1142984"/>
            <a:ext cx="7786742" cy="39285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Народная игрушка – это игрушка развивающая, вобравшая в себя игровую культуру многих поколений. Она и эстетически привлекательна, и эмоционально комфортна, и многофункциональна.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Несмотря на кажущуюся простоту, народная игрушка заставляет ребенка прилагать определенные физические и интеллектуальные усилия, чтобы получить радующий, положительный результат, поднимающий по ступенькам развития.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Игры с народными игрушками развивают эстетическое восприятие, логическое мышление, внимание, воображение, сенсомоторные навыки, ловкость, смекалку.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7422" y="428604"/>
            <a:ext cx="3714776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Актуальность: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44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357290" y="1071546"/>
            <a:ext cx="6357982" cy="378565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Матрешка, прежде всего любимая игрушка малышей, причем очень полезная игрушка. Имеет большую практическую пользу. С помощью матрешки взрослые могут научить ребенка выделять разные величины, сравнивать предметы по высоте, ширине, цвету и объему. Все это способствует установление координации рук и глаз, развивает у ребенка восприятие окружающего мира, его мышление.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00298" y="428604"/>
            <a:ext cx="392909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Гипотеза:</a:t>
            </a:r>
            <a:endParaRPr lang="ru-RU" sz="3600" dirty="0">
              <a:solidFill>
                <a:schemeClr val="accent2">
                  <a:lumMod val="75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714348" y="1357298"/>
            <a:ext cx="7715304" cy="30469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Народная игрушка в наши дни стремительно превращается в сувенирную продукцию, не предназначенную для ребенка и не требующую педагогического сопровождения. Но именно народная игрушка всегда несла в себе огромный потенциал социального наследия. К сожалению, современные родители недооценивают развивающую роль народной игрушки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43174" y="571480"/>
            <a:ext cx="2920669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Проблема: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928662" y="1214422"/>
            <a:ext cx="6929486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1)заинтересованность детей и родителей темой русская народная игрушка 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2)проявление  познавательной активности у детей, развитие мелкой моторики.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3)  совместные игры детей и родителей дома  с матрешкой.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4) знания детей об особенностях костюма  матрёшки (выделять детали костюма матрёшки - сарафан, платок, фартук);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5) расширить и активизировать словарный запас слов;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6) расширить знания детей и родителей о народной игрушке-матрешке. умение играть с ней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71670" y="571480"/>
            <a:ext cx="53578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Ожидаемый результат :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214414" y="1214422"/>
            <a:ext cx="6357982" cy="261610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Участники проекта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дети первой младшей группы</a:t>
            </a:r>
            <a:r>
              <a:rPr kumimoji="0" lang="ru-RU" sz="32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«Радуга», воспитатели,</a:t>
            </a:r>
            <a:r>
              <a:rPr lang="ru-RU" sz="3200" b="1" i="1" dirty="0" smtClean="0"/>
              <a:t> родители воспитанников</a:t>
            </a:r>
            <a:r>
              <a:rPr lang="ru-RU" sz="3200" b="1" i="1" dirty="0" smtClean="0">
                <a:latin typeface="Arial" pitchFamily="34" charset="0"/>
                <a:cs typeface="Arial" pitchFamily="34" charset="0"/>
              </a:rPr>
              <a:t>.</a:t>
            </a:r>
            <a:endParaRPr kumimoji="0" lang="ru-RU" sz="32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643042" y="1046440"/>
            <a:ext cx="5072098" cy="25545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Сроки проекта: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краткосрочный -  1неделя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(с13</a:t>
            </a:r>
            <a:r>
              <a:rPr kumimoji="0" lang="ru-RU" sz="4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по17 января).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1171</Words>
  <Application>Microsoft Office PowerPoint</Application>
  <PresentationFormat>Экран (4:3)</PresentationFormat>
  <Paragraphs>99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</cp:revision>
  <dcterms:created xsi:type="dcterms:W3CDTF">2020-01-14T15:16:06Z</dcterms:created>
  <dcterms:modified xsi:type="dcterms:W3CDTF">2020-01-24T16:10:21Z</dcterms:modified>
</cp:coreProperties>
</file>