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73" r:id="rId4"/>
    <p:sldId id="274" r:id="rId5"/>
    <p:sldId id="275" r:id="rId6"/>
    <p:sldId id="276" r:id="rId7"/>
    <p:sldId id="277" r:id="rId8"/>
    <p:sldId id="262" r:id="rId9"/>
    <p:sldId id="267" r:id="rId10"/>
    <p:sldId id="278" r:id="rId11"/>
    <p:sldId id="281" r:id="rId12"/>
    <p:sldId id="279" r:id="rId13"/>
    <p:sldId id="269" r:id="rId14"/>
    <p:sldId id="258" r:id="rId15"/>
    <p:sldId id="268" r:id="rId16"/>
    <p:sldId id="270" r:id="rId17"/>
    <p:sldId id="271" r:id="rId18"/>
    <p:sldId id="259" r:id="rId19"/>
    <p:sldId id="266" r:id="rId20"/>
    <p:sldId id="282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56" autoAdjust="0"/>
    <p:restoredTop sz="94660"/>
  </p:normalViewPr>
  <p:slideViewPr>
    <p:cSldViewPr>
      <p:cViewPr varScale="1">
        <p:scale>
          <a:sx n="83" d="100"/>
          <a:sy n="83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9A63-BA2B-489C-A03D-E57EC28AD6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BD89-44D2-4152-A045-7194233B7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9A63-BA2B-489C-A03D-E57EC28AD6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BD89-44D2-4152-A045-7194233B7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9A63-BA2B-489C-A03D-E57EC28AD6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BD89-44D2-4152-A045-7194233B7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9A63-BA2B-489C-A03D-E57EC28AD6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BD89-44D2-4152-A045-7194233B7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9A63-BA2B-489C-A03D-E57EC28AD6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BD89-44D2-4152-A045-7194233B7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9A63-BA2B-489C-A03D-E57EC28AD6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BD89-44D2-4152-A045-7194233B7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9A63-BA2B-489C-A03D-E57EC28AD6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BD89-44D2-4152-A045-7194233B7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9A63-BA2B-489C-A03D-E57EC28AD6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BD89-44D2-4152-A045-7194233B7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9A63-BA2B-489C-A03D-E57EC28AD6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BD89-44D2-4152-A045-7194233B7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9A63-BA2B-489C-A03D-E57EC28AD6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BD89-44D2-4152-A045-7194233B7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9A63-BA2B-489C-A03D-E57EC28AD6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BD89-44D2-4152-A045-7194233B7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9A63-BA2B-489C-A03D-E57EC28AD6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BD89-44D2-4152-A045-7194233B7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1238706"/>
            <a:ext cx="4214842" cy="10772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Проект для 1 младшей группы 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5" y="2857496"/>
            <a:ext cx="443958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«Транспорт»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357166"/>
            <a:ext cx="31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МДОУ </a:t>
            </a:r>
            <a:r>
              <a:rPr lang="ru-RU" dirty="0" err="1" smtClean="0">
                <a:solidFill>
                  <a:srgbClr val="FF0000"/>
                </a:solidFill>
              </a:rPr>
              <a:t>Глебовский</a:t>
            </a:r>
            <a:r>
              <a:rPr lang="ru-RU" dirty="0" smtClean="0">
                <a:solidFill>
                  <a:srgbClr val="FF0000"/>
                </a:solidFill>
              </a:rPr>
              <a:t> детский сад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75782277-stock-illustration-seamless-pattern-with-multicolored-c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6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398384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• Чтение художественной литературы;</a:t>
            </a:r>
          </a:p>
          <a:p>
            <a:endParaRPr lang="ru-RU" dirty="0"/>
          </a:p>
        </p:txBody>
      </p:sp>
      <p:pic>
        <p:nvPicPr>
          <p:cNvPr id="6" name="Рисунок 5" descr="IMG_20210218_114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857364"/>
            <a:ext cx="2786064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210218_114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3" y="1928802"/>
            <a:ext cx="2857502" cy="3810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-обрамляют-с-поездами-26606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1" y="1428736"/>
            <a:ext cx="6500859" cy="23391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 этап – Заключительный этап: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• Проведение итогового мероприятия – выставка игрушек «Транспорт»;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• Выставки детских творческих работ для родителей;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• </a:t>
            </a:r>
            <a:r>
              <a:rPr lang="ru-RU" sz="2000" dirty="0" err="1" smtClean="0">
                <a:solidFill>
                  <a:srgbClr val="C00000"/>
                </a:solidFill>
              </a:rPr>
              <a:t>Фотоотчет</a:t>
            </a:r>
            <a:r>
              <a:rPr lang="ru-RU" sz="2000" dirty="0" smtClean="0">
                <a:solidFill>
                  <a:srgbClr val="C00000"/>
                </a:solidFill>
              </a:rPr>
              <a:t> о проекте;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• Презентация проекта.</a:t>
            </a:r>
          </a:p>
          <a:p>
            <a:endParaRPr lang="ru-RU" dirty="0"/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857628"/>
            <a:ext cx="3214678" cy="18082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285728"/>
            <a:ext cx="585791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Проведение итогового мероприятия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выставка игрушек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Транспорт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lang="ru-RU" sz="14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Выстовка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книг- </a:t>
            </a:r>
            <a:r>
              <a:rPr lang="ru-RU" sz="14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Транспорт</a:t>
            </a:r>
            <a:r>
              <a:rPr lang="ru-RU" sz="14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20210209_092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071678"/>
            <a:ext cx="3232552" cy="4310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ello_html_29920d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57166"/>
            <a:ext cx="3910294" cy="2571768"/>
          </a:xfrm>
          <a:prstGeom prst="rect">
            <a:avLst/>
          </a:prstGeom>
        </p:spPr>
      </p:pic>
      <p:pic>
        <p:nvPicPr>
          <p:cNvPr id="7" name="Рисунок 6" descr="IMG_20210215_0926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143116"/>
            <a:ext cx="3125395" cy="4167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20210210_131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643050"/>
            <a:ext cx="4125587" cy="3754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285728"/>
            <a:ext cx="721523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Выставки детских творческих работ для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19-1192617_jpg-free-stock-co-paris-carro-png-cric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714884"/>
            <a:ext cx="3009909" cy="1813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6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0210208_104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285860"/>
            <a:ext cx="2857502" cy="3810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210208_1043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285860"/>
            <a:ext cx="2982555" cy="3976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75782277-stock-illustration-seamless-pattern-with-multicolored-c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14"/>
            <a:ext cx="9144000" cy="6786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0210209_092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142984"/>
            <a:ext cx="3071816" cy="4095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210215_103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095358"/>
            <a:ext cx="3196833" cy="4262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traktor1-1024x102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714752"/>
            <a:ext cx="3143248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75782277-stock-illustration-seamless-pattern-with-multicolored-c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6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0210210_100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2160982" cy="2881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210210_100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143116"/>
            <a:ext cx="2196701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210210_1008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143116"/>
            <a:ext cx="2357436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215370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• Продуктивная изобразительная </a:t>
            </a:r>
            <a:r>
              <a:rPr lang="ru-RU" sz="2000" b="1" dirty="0" smtClean="0">
                <a:solidFill>
                  <a:srgbClr val="C00000"/>
                </a:solidFill>
              </a:rPr>
              <a:t>деятельность аппликация «Грузовик»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c5545313befb51ff76849d64a8c7e7f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429132"/>
            <a:ext cx="2787824" cy="2143140"/>
          </a:xfrm>
          <a:prstGeom prst="rect">
            <a:avLst/>
          </a:prstGeom>
        </p:spPr>
      </p:pic>
      <p:pic>
        <p:nvPicPr>
          <p:cNvPr id="9" name="Рисунок 8" descr="119-1192617_jpg-free-stock-co-paris-carro-png-cricu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4786322"/>
            <a:ext cx="3009909" cy="18134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75782277-stock-illustration-seamless-pattern-with-multicolored-c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6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0210212_095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714620"/>
            <a:ext cx="2357436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210212_095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571612"/>
            <a:ext cx="2268138" cy="3024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210212_095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643182"/>
            <a:ext cx="2214559" cy="2952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85852" y="357166"/>
            <a:ext cx="489064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Изобразительная деятельность по лепке.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«Веселая железная дорога»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75782277-stock-illustration-seamless-pattern-with-multicolored-c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6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0210203_094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28736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20210208_0948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214422"/>
            <a:ext cx="2661048" cy="3548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depositphotos_75782277-stock-illustration-seamless-pattern-with-multicolored-c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6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_20210215_091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285860"/>
            <a:ext cx="2250279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210215_0915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285992"/>
            <a:ext cx="2411015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210215_0924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2833683"/>
            <a:ext cx="2428874" cy="3238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0210204_103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428868"/>
            <a:ext cx="2428874" cy="3238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210204_103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214686"/>
            <a:ext cx="2285998" cy="3047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210218_111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857364"/>
            <a:ext cx="2357436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57290" y="1214422"/>
            <a:ext cx="28593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Конструирование «Гараж»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-обрамляют-с-поездами-26606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57290" y="1357298"/>
            <a:ext cx="5357850" cy="3970318"/>
          </a:xfrm>
          <a:prstGeom prst="rect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 проекта: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доминирующему методу: информационно-игровой.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количеству участников: групповой.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продолжительности: краткосрочный (две недели).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15140" y="3357562"/>
            <a:ext cx="42862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ello_html_29920d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28604"/>
            <a:ext cx="3475817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20210218_110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928802"/>
            <a:ext cx="2303858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210218_1109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857364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210218_111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143116"/>
            <a:ext cx="2357436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714356"/>
            <a:ext cx="7786742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Заключение: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Транспорт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это попытка решения актуального вопроса. Для этого были созданы условия для разностороннего развития дошкольника через грамотное построение педагогического процесса в ДОУ. В результате организации интегрированных видов образовательных областей у детей расширились и обогатились знания о разных видах транспорта, с правилами поведения на дороге, в транспорте. Расширился словарный запас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-обрамляют-с-поездами-26606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728" y="1200328"/>
            <a:ext cx="607223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проекта: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1младшей группы, педагоги, родители.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 проекта: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обогатить знания и представления детей о видах транспорта и правилах безопасности существующей на дороге.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000504"/>
            <a:ext cx="55721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Сроки реализации проекта: 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 8 февраля 2021г. по 19 февраля 2021г.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119-1192617_jpg-free-stock-co-paris-carro-png-cric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571744"/>
            <a:ext cx="2652719" cy="15982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ти-обрамляют-с-поездами-26606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428728" y="1285860"/>
            <a:ext cx="642942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 темы.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Причиной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дорожно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транспортных происшествий чаще всего являются дети. Приводит к этому незнание элементарных основ правил дорожного движения, безучастное отношение взрослых к поведению детей на проезжей части. Предоставленные самим себе, дети, особенно младшего возраста мало считаются с реальными опасностями на дороге. Объясняется это тем, что они не умеют ещё в должной степени управлять своим поведением. Они не в состоянии правильно определить расстояние до приближающейся машины и её скорость и переоценивают собственные возможности, считают себя быстрыми и ловкими. У них ещё не выработалась способность превращать возможность возникновения опасности в быстро меняющейся дорожной обстановки. Поэтому они безмятежно выбегают на дорогу перед остановившейся машиной и внезапно появляются на пути у другой. Они считают вполне естественным выехать на проезжую часть на детском велосипеде или затеять здесь весёлую игру.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4000504"/>
            <a:ext cx="68580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Избежать этих опасностей можно лишь путем соответствующего воспитания и обучения ребёнка с самого раннего возраста.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Поэтому считаю актуальным развитие у детей младшей группы, третьего года жизни, общей культуры поведения на дорогах и в транспорте, ознакомление различными видами транспорта с целью предупреждения детского </a:t>
            </a:r>
            <a:r>
              <a:rPr lang="ru-RU" sz="1400" dirty="0" err="1" smtClean="0">
                <a:solidFill>
                  <a:srgbClr val="FF0000"/>
                </a:solidFill>
              </a:rPr>
              <a:t>дорожно</a:t>
            </a:r>
            <a:r>
              <a:rPr lang="ru-RU" sz="1400" dirty="0" smtClean="0">
                <a:solidFill>
                  <a:srgbClr val="FF0000"/>
                </a:solidFill>
              </a:rPr>
              <a:t> - транспортного травматизма.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-обрамляют-с-поездами-26606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85852" y="1142984"/>
            <a:ext cx="62865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формирование полезных навыков и привычек безопасного поведения на улице, в транспорте;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формирование образного представления о транспорте.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Образовательные: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-познакомить детей с понятием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транспорт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его основными видами;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-дать понятие о назначении транспорта;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-учить различать основные части транспорта;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-учить правильно вести себя на проезжей части дороги и в транспорте;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-обрамляют-с-поездами-26606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357290" y="1357299"/>
            <a:ext cx="635798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Развивающие: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развивать умение общаться со взрослыми, отвечать на вопросы, вести диалог;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-способствовать развитию всех компонентов детской игры;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-развивать умение общаться со сверстниками в процессе игровой деятельности;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-развивать познавательную активность, мышление, воображение.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00166" y="3000372"/>
            <a:ext cx="407196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Воспитательные: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воспитывать культуру поведения в общественном транспорте и на дороге;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-воспитывать уважение и благодарность к труду взрослых;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-воспитывать любознательность, умение слушать.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-обрамляют-с-поездами-26606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142873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85852" y="1285861"/>
            <a:ext cx="5929354" cy="1446550"/>
          </a:xfrm>
          <a:prstGeom prst="rect">
            <a:avLst/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проведения проекта: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1этап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Вводный этап: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Определение темы, цели, задач и содержания проекта;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Прогнозирование результата.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2857496"/>
            <a:ext cx="5987970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 этап – Подготовительный этап: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Подбор художественной, детской литературы;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Подбор загадок про транспорт;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Подбор стихов про транспорт;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Подбор дидактических и настольных игр;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Атрибуты к сюжетно-ролевым играм;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Подбор машин разных размеров;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Подбор материала для художественного творчества;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Создание предметной среды.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5545313befb51ff76849d64a8c7e7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143116"/>
            <a:ext cx="2236476" cy="17192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0210208_093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2196701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20210208_113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285992"/>
            <a:ext cx="2071702" cy="2762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20210208_1137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214686"/>
            <a:ext cx="2143122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360284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этап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Практический этап: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571480"/>
            <a:ext cx="871540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Рассматривание иллюстрационно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наглядного материала для ознакомления детей с транспортом; просмотр детьми презентации на тему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Транспорт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4786322"/>
            <a:ext cx="1928802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75782277-stock-illustration-seamless-pattern-with-multicolored-c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6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214290"/>
            <a:ext cx="778674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Беседы с детьми: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бывают машины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Профессии на транспорте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по ПДД, знакомство с элементарными правилами безопасности дорожного движения;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поведения в транспорте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20210215_093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357298"/>
            <a:ext cx="3714758" cy="4953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659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2021-02-10T11:32:56Z</dcterms:created>
  <dcterms:modified xsi:type="dcterms:W3CDTF">2021-03-03T10:33:22Z</dcterms:modified>
</cp:coreProperties>
</file>