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60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6" d="100"/>
          <a:sy n="86" d="100"/>
        </p:scale>
        <p:origin x="-1277" y="-1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836712"/>
            <a:ext cx="7772400" cy="5472608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Liberation Sans" pitchFamily="34" charset="0"/>
                <a:ea typeface="Liberation Sans" pitchFamily="34" charset="0"/>
                <a:cs typeface="Liberation Sans" pitchFamily="34" charset="0"/>
              </a:rPr>
              <a:t>                </a:t>
            </a:r>
            <a:r>
              <a:rPr lang="ru-RU" sz="6700" b="1" dirty="0" smtClean="0">
                <a:solidFill>
                  <a:srgbClr val="FF0000"/>
                </a:solidFill>
                <a:latin typeface="Liberation Sans" pitchFamily="34" charset="0"/>
                <a:ea typeface="Liberation Sans" pitchFamily="34" charset="0"/>
                <a:cs typeface="Liberation Sans" pitchFamily="34" charset="0"/>
              </a:rPr>
              <a:t>22 августа</a:t>
            </a:r>
            <a:r>
              <a:rPr lang="ru-RU" b="1" dirty="0" smtClean="0">
                <a:solidFill>
                  <a:srgbClr val="FF0000"/>
                </a:solidFill>
                <a:latin typeface="Liberation Sans" pitchFamily="34" charset="0"/>
                <a:ea typeface="Liberation Sans" pitchFamily="34" charset="0"/>
                <a:cs typeface="Liberation Sans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Liberation Sans" pitchFamily="34" charset="0"/>
                <a:ea typeface="Liberation Sans" pitchFamily="34" charset="0"/>
                <a:cs typeface="Liberation Sans" pitchFamily="34" charset="0"/>
              </a:rPr>
            </a:br>
            <a:r>
              <a:rPr lang="ru-RU" b="1" dirty="0" smtClean="0">
                <a:latin typeface="Liberation Sans" pitchFamily="34" charset="0"/>
                <a:ea typeface="Liberation Sans" pitchFamily="34" charset="0"/>
                <a:cs typeface="Liberation Sans" pitchFamily="34" charset="0"/>
              </a:rPr>
              <a:t/>
            </a:r>
            <a:br>
              <a:rPr lang="ru-RU" b="1" dirty="0" smtClean="0">
                <a:latin typeface="Liberation Sans" pitchFamily="34" charset="0"/>
                <a:ea typeface="Liberation Sans" pitchFamily="34" charset="0"/>
                <a:cs typeface="Liberation Sans" pitchFamily="34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Liberation Sans" pitchFamily="34" charset="0"/>
                <a:ea typeface="Liberation Sans" pitchFamily="34" charset="0"/>
                <a:cs typeface="Liberation Sans" pitchFamily="34" charset="0"/>
              </a:rPr>
              <a:t>День </a:t>
            </a:r>
            <a:br>
              <a:rPr lang="ru-RU" b="1" dirty="0" smtClean="0">
                <a:solidFill>
                  <a:srgbClr val="7030A0"/>
                </a:solidFill>
                <a:latin typeface="Liberation Sans" pitchFamily="34" charset="0"/>
                <a:ea typeface="Liberation Sans" pitchFamily="34" charset="0"/>
                <a:cs typeface="Liberation Sans" pitchFamily="34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Liberation Sans" pitchFamily="34" charset="0"/>
                <a:ea typeface="Liberation Sans" pitchFamily="34" charset="0"/>
                <a:cs typeface="Liberation Sans" pitchFamily="34" charset="0"/>
              </a:rPr>
              <a:t>государственного флага</a:t>
            </a:r>
            <a:br>
              <a:rPr lang="ru-RU" b="1" dirty="0" smtClean="0">
                <a:solidFill>
                  <a:srgbClr val="7030A0"/>
                </a:solidFill>
                <a:latin typeface="Liberation Sans" pitchFamily="34" charset="0"/>
                <a:ea typeface="Liberation Sans" pitchFamily="34" charset="0"/>
                <a:cs typeface="Liberation Sans" pitchFamily="34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Liberation Sans" pitchFamily="34" charset="0"/>
                <a:ea typeface="Liberation Sans" pitchFamily="34" charset="0"/>
                <a:cs typeface="Liberation Sans" pitchFamily="34" charset="0"/>
              </a:rPr>
              <a:t>Российской Федерации</a:t>
            </a:r>
            <a:endParaRPr lang="ru-RU" b="1" dirty="0">
              <a:solidFill>
                <a:srgbClr val="7030A0"/>
              </a:solidFill>
              <a:latin typeface="Liberation Sans" pitchFamily="34" charset="0"/>
              <a:ea typeface="Liberation Sans" pitchFamily="34" charset="0"/>
              <a:cs typeface="Liberation Sans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3814970" cy="2540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151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4932040" y="476672"/>
            <a:ext cx="3979912" cy="576064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4572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 августа – День государственного флага</a:t>
            </a:r>
          </a:p>
          <a:p>
            <a:pPr marL="45720" indent="0" algn="just"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Каждая страна имеет свой флаг, по которому её можно узнать. У всех стран государственные флаги разных цветов и имеют свои отличия.</a:t>
            </a:r>
          </a:p>
          <a:p>
            <a:pPr marL="45720" indent="0" algn="just"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Флаг – государственный символ. Он представляет  собой прямоугольное полотнище из трех горизонтальных полос.</a:t>
            </a:r>
          </a:p>
          <a:p>
            <a:pPr marL="45720" indent="0" algn="just"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Государственный флаг нашей страны окрашен тремя цветами: белым, синим и красным.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4572001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69553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1" y="5334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Мы с нашими малышами тоже решили принять участие в празднование этого события.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" name="Рисунок 2" descr="IMG-20240822-WA0020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066800"/>
            <a:ext cx="5482971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_43633-2766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400"/>
            <a:ext cx="1909253" cy="2952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5486400"/>
            <a:ext cx="5788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Дети сделали коллективную аппликацию </a:t>
            </a:r>
            <a:r>
              <a:rPr lang="ru-RU" dirty="0" smtClean="0">
                <a:solidFill>
                  <a:srgbClr val="FF0000"/>
                </a:solidFill>
              </a:rPr>
              <a:t>«Флаг России».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40822-WA0021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3962400" cy="2973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IMG-20240822-WA0022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828800"/>
            <a:ext cx="3934206" cy="295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Содержимое 3" descr="_43633-2766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733800"/>
            <a:ext cx="1909253" cy="2952328"/>
          </a:xfrm>
          <a:prstGeom prst="rect">
            <a:avLst/>
          </a:prstGeom>
        </p:spPr>
      </p:pic>
      <p:pic>
        <p:nvPicPr>
          <p:cNvPr id="5" name="мальчик" descr="5.jpg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248400" y="3962400"/>
            <a:ext cx="2221476" cy="2669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3886200"/>
            <a:ext cx="2831160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Пусть наши детки растут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п</a:t>
            </a:r>
            <a:r>
              <a:rPr lang="ru-RU" dirty="0" smtClean="0">
                <a:solidFill>
                  <a:srgbClr val="C00000"/>
                </a:solidFill>
              </a:rPr>
              <a:t>атриотами своей страны,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Любят РОДИНУ и гордятся,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Что они граждане России.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-004544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24840"/>
            <a:ext cx="7620000" cy="5608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101</Words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               22 августа  День  государственного флага Российской Федерации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2024-07-17T11:07:23Z</dcterms:created>
  <dcterms:modified xsi:type="dcterms:W3CDTF">2024-08-22T15:04:04Z</dcterms:modified>
</cp:coreProperties>
</file>